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84" r:id="rId1"/>
  </p:sld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2"/>
    <p:restoredTop sz="94643"/>
  </p:normalViewPr>
  <p:slideViewPr>
    <p:cSldViewPr snapToGrid="0">
      <p:cViewPr varScale="1">
        <p:scale>
          <a:sx n="82" d="100"/>
          <a:sy n="82" d="100"/>
        </p:scale>
        <p:origin x="3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40" y="1069733"/>
            <a:ext cx="4213886" cy="3388575"/>
          </a:xfrm>
        </p:spPr>
        <p:txBody>
          <a:bodyPr bIns="0" anchor="b">
            <a:normAutofit/>
          </a:bodyPr>
          <a:lstStyle>
            <a:lvl1pPr algn="l">
              <a:defRPr sz="40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7240" y="4708274"/>
            <a:ext cx="4213886" cy="13034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200" b="0" cap="all" baseline="0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7239" y="439078"/>
            <a:ext cx="2314719" cy="4122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028" y="1065298"/>
            <a:ext cx="601504" cy="67143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797240" y="4704723"/>
            <a:ext cx="421388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42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082619" y="2462784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88522" y="1065299"/>
            <a:ext cx="827270" cy="62131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2619" y="1065299"/>
            <a:ext cx="3975821" cy="62131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188521" y="1065299"/>
            <a:ext cx="0" cy="6213185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87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>
            <a:cxnSpLocks/>
          </p:cNvCxnSpPr>
          <p:nvPr/>
        </p:nvCxnSpPr>
        <p:spPr>
          <a:xfrm>
            <a:off x="705247" y="735587"/>
            <a:ext cx="540000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63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2341507"/>
            <a:ext cx="4212752" cy="251726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5074929"/>
            <a:ext cx="4212752" cy="1350572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82618" y="5073313"/>
            <a:ext cx="421275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54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9" y="1073187"/>
            <a:ext cx="4928507" cy="141240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2618" y="2685248"/>
            <a:ext cx="2344403" cy="45834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6887" y="2685249"/>
            <a:ext cx="2344239" cy="45834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462784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73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082619" y="2462784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1072220"/>
            <a:ext cx="4928508" cy="14084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8" y="2692734"/>
            <a:ext cx="2344325" cy="10692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618" y="3765694"/>
            <a:ext cx="2344325" cy="35259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6887" y="2697340"/>
            <a:ext cx="2344239" cy="1069649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66887" y="3761988"/>
            <a:ext cx="2344239" cy="35164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29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082619" y="2462784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39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281" y="1065298"/>
            <a:ext cx="1819463" cy="2996156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9992" y="1065299"/>
            <a:ext cx="2871134" cy="6211768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282" y="4273990"/>
            <a:ext cx="1820527" cy="2997575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1311" y="4273988"/>
            <a:ext cx="181745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723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747376" y="642895"/>
            <a:ext cx="2633540" cy="6865468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112" y="1506017"/>
            <a:ext cx="2433701" cy="2440779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0096" y="1496725"/>
            <a:ext cx="1676249" cy="5155103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2619" y="4194656"/>
            <a:ext cx="2430215" cy="2671656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7498" y="7293143"/>
            <a:ext cx="2439315" cy="426831"/>
          </a:xfrm>
        </p:spPr>
        <p:txBody>
          <a:bodyPr/>
          <a:lstStyle>
            <a:lvl1pPr algn="l">
              <a:defRPr/>
            </a:lvl1pPr>
          </a:lstStyle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8148" y="424855"/>
            <a:ext cx="2438665" cy="4279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0961" y="4191473"/>
            <a:ext cx="24315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95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687645"/>
            <a:ext cx="6858000" cy="543936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8127005"/>
            <a:ext cx="6858001" cy="103296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8134836"/>
            <a:ext cx="685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619" y="1072694"/>
            <a:ext cx="4928507" cy="13989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2687645"/>
            <a:ext cx="4928507" cy="4600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4907" y="440494"/>
            <a:ext cx="1776219" cy="412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2618" y="439078"/>
            <a:ext cx="3025503" cy="412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793" y="1065298"/>
            <a:ext cx="596810" cy="6714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9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184">
          <p15:clr>
            <a:srgbClr val="F26B43"/>
          </p15:clr>
        </p15:guide>
        <p15:guide id="2" pos="702">
          <p15:clr>
            <a:srgbClr val="F26B43"/>
          </p15:clr>
        </p15:guide>
        <p15:guide id="3" pos="648">
          <p15:clr>
            <a:srgbClr val="F26B43"/>
          </p15:clr>
        </p15:guide>
        <p15:guide id="4" orient="horz" pos="1824">
          <p15:clr>
            <a:srgbClr val="F26B43"/>
          </p15:clr>
        </p15:guide>
        <p15:guide id="5" orient="horz" pos="1920">
          <p15:clr>
            <a:srgbClr val="F26B43"/>
          </p15:clr>
        </p15:guide>
        <p15:guide id="6" orient="horz" pos="4928">
          <p15:clr>
            <a:srgbClr val="F26B43"/>
          </p15:clr>
        </p15:guide>
        <p15:guide id="7" orient="horz" pos="576">
          <p15:clr>
            <a:srgbClr val="F26B43"/>
          </p15:clr>
        </p15:guide>
        <p15:guide id="8" orient="horz" pos="2016">
          <p15:clr>
            <a:srgbClr val="F26B43"/>
          </p15:clr>
        </p15:guide>
        <p15:guide id="9" pos="3888">
          <p15:clr>
            <a:srgbClr val="F26B43"/>
          </p15:clr>
        </p15:guide>
        <p15:guide id="10" pos="527">
          <p15:clr>
            <a:srgbClr val="F26B43"/>
          </p15:clr>
        </p15:guide>
        <p15:guide id="11" pos="48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110C3-BC35-32C5-0287-1B5108960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テーブルの周りに集まっている人々&#10;&#10;AI 生成コンテンツは誤りを含む可能性があります。">
            <a:extLst>
              <a:ext uri="{FF2B5EF4-FFF2-40B4-BE49-F238E27FC236}">
                <a16:creationId xmlns:a16="http://schemas.microsoft.com/office/drawing/2014/main" id="{E167CC9F-80E8-B95B-9836-9D2B9C63CA1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17395" y="2194284"/>
            <a:ext cx="6858000" cy="5143500"/>
          </a:xfrm>
          <a:prstGeom prst="rect">
            <a:avLst/>
          </a:prstGeom>
          <a:effectLst>
            <a:softEdge rad="254000"/>
          </a:effec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1746F445-FE53-467D-46F8-34249C5BB1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6386" y="428190"/>
            <a:ext cx="6047293" cy="1412875"/>
          </a:xfrm>
        </p:spPr>
        <p:txBody>
          <a:bodyPr>
            <a:normAutofit/>
          </a:bodyPr>
          <a:lstStyle/>
          <a:p>
            <a:pPr algn="ctr"/>
            <a:r>
              <a:rPr lang="en" altLang="ja-JP" dirty="0"/>
              <a:t>NUGAN Seminar &amp; Networking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54141D-D67D-470C-AD0F-683AEB3B5334}"/>
              </a:ext>
            </a:extLst>
          </p:cNvPr>
          <p:cNvSpPr txBox="1"/>
          <p:nvPr/>
        </p:nvSpPr>
        <p:spPr>
          <a:xfrm>
            <a:off x="443397" y="933500"/>
            <a:ext cx="639720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[Topic]</a:t>
            </a: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Planetary Health Through Beekeeping:</a:t>
            </a: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Beekeeping as a sustainable, nature-based solution for ecosystem conservation</a:t>
            </a:r>
          </a:p>
          <a:p>
            <a:endParaRPr kumimoji="1" lang="en-US" altLang="ja-JP" sz="2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[Speaker]</a:t>
            </a: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Dr. Francisca Kilonzi</a:t>
            </a:r>
            <a:b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Program Manager, Equity Group Foundation (Kenya)</a:t>
            </a:r>
          </a:p>
          <a:p>
            <a:endParaRPr kumimoji="1" lang="en-US" altLang="ja-JP" sz="2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[Date and Time]</a:t>
            </a: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February 20 (Fri), 2026</a:t>
            </a: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12:00-13:00 Seminar </a:t>
            </a: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13:00-14:00 Networking session (with snack &amp; coffee)</a:t>
            </a:r>
          </a:p>
          <a:p>
            <a:endParaRPr kumimoji="1" lang="en-US" altLang="ja-JP" sz="2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[Venue]</a:t>
            </a:r>
          </a:p>
          <a:p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Yeh Kuo-</a:t>
            </a:r>
            <a:r>
              <a:rPr kumimoji="1" lang="en-US" altLang="ja-JP" sz="200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Shii</a:t>
            </a:r>
            <a:r>
              <a:rPr kumimoji="1" lang="en-US" altLang="ja-JP" sz="2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Global Friendship Center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EBDE99C-5610-EE71-DF67-3A08AA22D929}"/>
              </a:ext>
            </a:extLst>
          </p:cNvPr>
          <p:cNvSpPr txBox="1"/>
          <p:nvPr/>
        </p:nvSpPr>
        <p:spPr>
          <a:xfrm>
            <a:off x="348870" y="8167635"/>
            <a:ext cx="65091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[Inquiry]</a:t>
            </a:r>
          </a:p>
          <a:p>
            <a:r>
              <a:rPr kumimoji="1" lang="en-US" altLang="ja-JP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Masahiko Ota (</a:t>
            </a:r>
            <a:r>
              <a:rPr kumimoji="1" lang="en-US" altLang="ja-JP" dirty="0" err="1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Grad.Sch.Intgr.Sci.Tech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, NU) </a:t>
            </a:r>
          </a:p>
          <a:p>
            <a:r>
              <a:rPr kumimoji="1" lang="en-US" altLang="ja-JP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095-819-2731, masahikoota@nagasaki-u.ac.jp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39DBC8FC-16E5-9251-704D-19072EE0EFFE}"/>
              </a:ext>
            </a:extLst>
          </p:cNvPr>
          <p:cNvCxnSpPr>
            <a:cxnSpLocks/>
          </p:cNvCxnSpPr>
          <p:nvPr/>
        </p:nvCxnSpPr>
        <p:spPr>
          <a:xfrm>
            <a:off x="536387" y="901384"/>
            <a:ext cx="604729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54979EB-A6E3-E434-CA14-9FFABB65FDDF}"/>
              </a:ext>
            </a:extLst>
          </p:cNvPr>
          <p:cNvSpPr txBox="1"/>
          <p:nvPr/>
        </p:nvSpPr>
        <p:spPr>
          <a:xfrm>
            <a:off x="847556" y="6428969"/>
            <a:ext cx="59930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ja-JP" sz="1600" dirty="0"/>
              <a:t>This study aims to establish a model site for biodiversity and conservation through bee keeping as a sustainable, nature-based solution for ecosystem conservation in rural Kenya. </a:t>
            </a:r>
          </a:p>
          <a:p>
            <a:r>
              <a:rPr lang="en" altLang="ja-JP" sz="1600" dirty="0"/>
              <a:t>The presentation will examine the overall impact of beekeeping on environmental and biodiversity conservation, including its health, social and economic advantages through local community capacity building.</a:t>
            </a:r>
          </a:p>
        </p:txBody>
      </p:sp>
    </p:spTree>
    <p:extLst>
      <p:ext uri="{BB962C8B-B14F-4D97-AF65-F5344CB8AC3E}">
        <p14:creationId xmlns:p14="http://schemas.microsoft.com/office/powerpoint/2010/main" val="2906558089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ギャラリー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210</TotalTime>
  <Words>153</Words>
  <Application>Microsoft Macintosh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UD デジタル 教科書体 N-R</vt:lpstr>
      <vt:lpstr>Arial</vt:lpstr>
      <vt:lpstr>Gill Sans MT</vt:lpstr>
      <vt:lpstr>ギャラリー</vt:lpstr>
      <vt:lpstr>NUGAN Seminar &amp; Networking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大田　真彦</dc:creator>
  <cp:lastModifiedBy>大田　真彦</cp:lastModifiedBy>
  <cp:revision>33</cp:revision>
  <dcterms:created xsi:type="dcterms:W3CDTF">2026-01-29T08:42:41Z</dcterms:created>
  <dcterms:modified xsi:type="dcterms:W3CDTF">2026-02-16T03:28:05Z</dcterms:modified>
</cp:coreProperties>
</file>